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5" r:id="rId4"/>
    <p:sldId id="262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FC29-7EE7-4813-949B-DE52CDBBDB9A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E652F-B5A0-40DD-AD5C-129C06760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16764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12inch-Roman-numeral-wall-clock-china-impo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160" y="2246750"/>
            <a:ext cx="3657600" cy="3657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87170" y="6019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 descr="dong-ho-treo-tuong-dep-nhat-JT1510-anh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276" y="2092717"/>
            <a:ext cx="3931920" cy="39270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49070" y="609756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2" grpId="1"/>
      <p:bldP spid="12" grpId="2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8767" y="50765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35l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 can.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34290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35 : 7 = 5 (l)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5l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048794" y="4723606"/>
            <a:ext cx="2743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457200" y="3886200"/>
            <a:ext cx="2697480" cy="1813560"/>
            <a:chOff x="457200" y="3886200"/>
            <a:chExt cx="2697480" cy="1813560"/>
          </a:xfrm>
        </p:grpSpPr>
        <p:grpSp>
          <p:nvGrpSpPr>
            <p:cNvPr id="9" name="Group 8"/>
            <p:cNvGrpSpPr/>
            <p:nvPr/>
          </p:nvGrpSpPr>
          <p:grpSpPr>
            <a:xfrm>
              <a:off x="457200" y="3886200"/>
              <a:ext cx="640080" cy="822960"/>
              <a:chOff x="739649" y="1447800"/>
              <a:chExt cx="1317751" cy="1772202"/>
            </a:xfrm>
            <a:solidFill>
              <a:srgbClr val="0070C0"/>
            </a:solidFill>
          </p:grpSpPr>
          <p:grpSp>
            <p:nvGrpSpPr>
              <p:cNvPr id="11" name="Group 16"/>
              <p:cNvGrpSpPr/>
              <p:nvPr/>
            </p:nvGrpSpPr>
            <p:grpSpPr>
              <a:xfrm>
                <a:off x="1295400" y="1447800"/>
                <a:ext cx="762000" cy="533400"/>
                <a:chOff x="1600200" y="685800"/>
                <a:chExt cx="762000" cy="533400"/>
              </a:xfrm>
              <a:grpFill/>
            </p:grpSpPr>
            <p:sp>
              <p:nvSpPr>
                <p:cNvPr id="15" name="Half Frame 14"/>
                <p:cNvSpPr/>
                <p:nvPr/>
              </p:nvSpPr>
              <p:spPr>
                <a:xfrm>
                  <a:off x="1600200" y="685800"/>
                  <a:ext cx="685800" cy="5334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Half Frame 15"/>
                <p:cNvSpPr/>
                <p:nvPr/>
              </p:nvSpPr>
              <p:spPr>
                <a:xfrm rot="5400000">
                  <a:off x="1790700" y="647700"/>
                  <a:ext cx="533400" cy="6096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" name="Group 17"/>
              <p:cNvGrpSpPr/>
              <p:nvPr/>
            </p:nvGrpSpPr>
            <p:grpSpPr>
              <a:xfrm>
                <a:off x="739649" y="1600200"/>
                <a:ext cx="1317751" cy="1619802"/>
                <a:chOff x="6302249" y="666198"/>
                <a:chExt cx="1317751" cy="1619802"/>
              </a:xfrm>
              <a:grpFill/>
            </p:grpSpPr>
            <p:sp>
              <p:nvSpPr>
                <p:cNvPr id="13" name="Chord 12"/>
                <p:cNvSpPr/>
                <p:nvPr/>
              </p:nvSpPr>
              <p:spPr>
                <a:xfrm rot="3670358">
                  <a:off x="6306779" y="661668"/>
                  <a:ext cx="303770" cy="312829"/>
                </a:xfrm>
                <a:prstGeom prst="chord">
                  <a:avLst>
                    <a:gd name="adj1" fmla="val 3328879"/>
                    <a:gd name="adj2" fmla="val 16200000"/>
                  </a:avLst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Snip Same Side Corner Rectangle 13"/>
                <p:cNvSpPr/>
                <p:nvPr/>
              </p:nvSpPr>
              <p:spPr>
                <a:xfrm>
                  <a:off x="6400800" y="762000"/>
                  <a:ext cx="1219200" cy="1524000"/>
                </a:xfrm>
                <a:prstGeom prst="snip2SameRect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" name="Group 16"/>
            <p:cNvGrpSpPr/>
            <p:nvPr/>
          </p:nvGrpSpPr>
          <p:grpSpPr>
            <a:xfrm>
              <a:off x="1828800" y="4876800"/>
              <a:ext cx="640080" cy="822960"/>
              <a:chOff x="739649" y="1447800"/>
              <a:chExt cx="1317751" cy="1772202"/>
            </a:xfrm>
            <a:solidFill>
              <a:srgbClr val="0070C0"/>
            </a:solidFill>
          </p:grpSpPr>
          <p:grpSp>
            <p:nvGrpSpPr>
              <p:cNvPr id="18" name="Group 16"/>
              <p:cNvGrpSpPr/>
              <p:nvPr/>
            </p:nvGrpSpPr>
            <p:grpSpPr>
              <a:xfrm>
                <a:off x="1295400" y="1447800"/>
                <a:ext cx="762000" cy="533400"/>
                <a:chOff x="1600200" y="685800"/>
                <a:chExt cx="762000" cy="533400"/>
              </a:xfrm>
              <a:grpFill/>
            </p:grpSpPr>
            <p:sp>
              <p:nvSpPr>
                <p:cNvPr id="22" name="Half Frame 21"/>
                <p:cNvSpPr/>
                <p:nvPr/>
              </p:nvSpPr>
              <p:spPr>
                <a:xfrm>
                  <a:off x="1600200" y="685800"/>
                  <a:ext cx="685800" cy="5334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Half Frame 22"/>
                <p:cNvSpPr/>
                <p:nvPr/>
              </p:nvSpPr>
              <p:spPr>
                <a:xfrm rot="5400000">
                  <a:off x="1790700" y="647700"/>
                  <a:ext cx="533400" cy="6096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9" name="Group 17"/>
              <p:cNvGrpSpPr/>
              <p:nvPr/>
            </p:nvGrpSpPr>
            <p:grpSpPr>
              <a:xfrm>
                <a:off x="739649" y="1600200"/>
                <a:ext cx="1317751" cy="1619802"/>
                <a:chOff x="6302249" y="666198"/>
                <a:chExt cx="1317751" cy="1619802"/>
              </a:xfrm>
              <a:grpFill/>
            </p:grpSpPr>
            <p:sp>
              <p:nvSpPr>
                <p:cNvPr id="20" name="Chord 19"/>
                <p:cNvSpPr/>
                <p:nvPr/>
              </p:nvSpPr>
              <p:spPr>
                <a:xfrm rot="3670358">
                  <a:off x="6306779" y="661668"/>
                  <a:ext cx="303770" cy="312829"/>
                </a:xfrm>
                <a:prstGeom prst="chord">
                  <a:avLst>
                    <a:gd name="adj1" fmla="val 3328879"/>
                    <a:gd name="adj2" fmla="val 16200000"/>
                  </a:avLst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Snip Same Side Corner Rectangle 20"/>
                <p:cNvSpPr/>
                <p:nvPr/>
              </p:nvSpPr>
              <p:spPr>
                <a:xfrm>
                  <a:off x="6400800" y="762000"/>
                  <a:ext cx="1219200" cy="1524000"/>
                </a:xfrm>
                <a:prstGeom prst="snip2SameRect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23"/>
            <p:cNvGrpSpPr/>
            <p:nvPr/>
          </p:nvGrpSpPr>
          <p:grpSpPr>
            <a:xfrm>
              <a:off x="1143000" y="4876800"/>
              <a:ext cx="640080" cy="822960"/>
              <a:chOff x="739649" y="1447800"/>
              <a:chExt cx="1317751" cy="1772202"/>
            </a:xfrm>
            <a:solidFill>
              <a:srgbClr val="0070C0"/>
            </a:solidFill>
          </p:grpSpPr>
          <p:grpSp>
            <p:nvGrpSpPr>
              <p:cNvPr id="25" name="Group 16"/>
              <p:cNvGrpSpPr/>
              <p:nvPr/>
            </p:nvGrpSpPr>
            <p:grpSpPr>
              <a:xfrm>
                <a:off x="1295400" y="1447800"/>
                <a:ext cx="762000" cy="533400"/>
                <a:chOff x="1600200" y="685800"/>
                <a:chExt cx="762000" cy="533400"/>
              </a:xfrm>
              <a:grpFill/>
            </p:grpSpPr>
            <p:sp>
              <p:nvSpPr>
                <p:cNvPr id="29" name="Half Frame 28"/>
                <p:cNvSpPr/>
                <p:nvPr/>
              </p:nvSpPr>
              <p:spPr>
                <a:xfrm>
                  <a:off x="1600200" y="685800"/>
                  <a:ext cx="685800" cy="5334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Half Frame 29"/>
                <p:cNvSpPr/>
                <p:nvPr/>
              </p:nvSpPr>
              <p:spPr>
                <a:xfrm rot="5400000">
                  <a:off x="1790700" y="647700"/>
                  <a:ext cx="533400" cy="6096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6" name="Group 17"/>
              <p:cNvGrpSpPr/>
              <p:nvPr/>
            </p:nvGrpSpPr>
            <p:grpSpPr>
              <a:xfrm>
                <a:off x="739649" y="1600200"/>
                <a:ext cx="1317751" cy="1619802"/>
                <a:chOff x="6302249" y="666198"/>
                <a:chExt cx="1317751" cy="1619802"/>
              </a:xfrm>
              <a:grpFill/>
            </p:grpSpPr>
            <p:sp>
              <p:nvSpPr>
                <p:cNvPr id="27" name="Chord 26"/>
                <p:cNvSpPr/>
                <p:nvPr/>
              </p:nvSpPr>
              <p:spPr>
                <a:xfrm rot="3670358">
                  <a:off x="6306779" y="661668"/>
                  <a:ext cx="303770" cy="312829"/>
                </a:xfrm>
                <a:prstGeom prst="chord">
                  <a:avLst>
                    <a:gd name="adj1" fmla="val 3328879"/>
                    <a:gd name="adj2" fmla="val 16200000"/>
                  </a:avLst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Snip Same Side Corner Rectangle 27"/>
                <p:cNvSpPr/>
                <p:nvPr/>
              </p:nvSpPr>
              <p:spPr>
                <a:xfrm>
                  <a:off x="6400800" y="762000"/>
                  <a:ext cx="1219200" cy="1524000"/>
                </a:xfrm>
                <a:prstGeom prst="snip2SameRect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" name="Group 30"/>
            <p:cNvGrpSpPr/>
            <p:nvPr/>
          </p:nvGrpSpPr>
          <p:grpSpPr>
            <a:xfrm>
              <a:off x="457200" y="4876800"/>
              <a:ext cx="640080" cy="822960"/>
              <a:chOff x="739649" y="1447800"/>
              <a:chExt cx="1317751" cy="1772202"/>
            </a:xfrm>
            <a:solidFill>
              <a:srgbClr val="0070C0"/>
            </a:solidFill>
          </p:grpSpPr>
          <p:grpSp>
            <p:nvGrpSpPr>
              <p:cNvPr id="32" name="Group 16"/>
              <p:cNvGrpSpPr/>
              <p:nvPr/>
            </p:nvGrpSpPr>
            <p:grpSpPr>
              <a:xfrm>
                <a:off x="1295400" y="1447800"/>
                <a:ext cx="762000" cy="533400"/>
                <a:chOff x="1600200" y="685800"/>
                <a:chExt cx="762000" cy="533400"/>
              </a:xfrm>
              <a:grpFill/>
            </p:grpSpPr>
            <p:sp>
              <p:nvSpPr>
                <p:cNvPr id="36" name="Half Frame 35"/>
                <p:cNvSpPr/>
                <p:nvPr/>
              </p:nvSpPr>
              <p:spPr>
                <a:xfrm>
                  <a:off x="1600200" y="685800"/>
                  <a:ext cx="685800" cy="5334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Half Frame 36"/>
                <p:cNvSpPr/>
                <p:nvPr/>
              </p:nvSpPr>
              <p:spPr>
                <a:xfrm rot="5400000">
                  <a:off x="1790700" y="647700"/>
                  <a:ext cx="533400" cy="6096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3" name="Group 17"/>
              <p:cNvGrpSpPr/>
              <p:nvPr/>
            </p:nvGrpSpPr>
            <p:grpSpPr>
              <a:xfrm>
                <a:off x="739649" y="1600200"/>
                <a:ext cx="1317751" cy="1619802"/>
                <a:chOff x="6302249" y="666198"/>
                <a:chExt cx="1317751" cy="1619802"/>
              </a:xfrm>
              <a:grpFill/>
            </p:grpSpPr>
            <p:sp>
              <p:nvSpPr>
                <p:cNvPr id="34" name="Chord 33"/>
                <p:cNvSpPr/>
                <p:nvPr/>
              </p:nvSpPr>
              <p:spPr>
                <a:xfrm rot="3670358">
                  <a:off x="6306779" y="661668"/>
                  <a:ext cx="303770" cy="312829"/>
                </a:xfrm>
                <a:prstGeom prst="chord">
                  <a:avLst>
                    <a:gd name="adj1" fmla="val 3328879"/>
                    <a:gd name="adj2" fmla="val 16200000"/>
                  </a:avLst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Snip Same Side Corner Rectangle 34"/>
                <p:cNvSpPr/>
                <p:nvPr/>
              </p:nvSpPr>
              <p:spPr>
                <a:xfrm>
                  <a:off x="6400800" y="762000"/>
                  <a:ext cx="1219200" cy="1524000"/>
                </a:xfrm>
                <a:prstGeom prst="snip2SameRect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" name="Group 37"/>
            <p:cNvGrpSpPr/>
            <p:nvPr/>
          </p:nvGrpSpPr>
          <p:grpSpPr>
            <a:xfrm>
              <a:off x="2514600" y="3886200"/>
              <a:ext cx="640080" cy="822960"/>
              <a:chOff x="739649" y="1447800"/>
              <a:chExt cx="1317751" cy="1772202"/>
            </a:xfrm>
            <a:solidFill>
              <a:srgbClr val="0070C0"/>
            </a:solidFill>
          </p:grpSpPr>
          <p:grpSp>
            <p:nvGrpSpPr>
              <p:cNvPr id="39" name="Group 16"/>
              <p:cNvGrpSpPr/>
              <p:nvPr/>
            </p:nvGrpSpPr>
            <p:grpSpPr>
              <a:xfrm>
                <a:off x="1295400" y="1447800"/>
                <a:ext cx="762000" cy="533400"/>
                <a:chOff x="1600200" y="685800"/>
                <a:chExt cx="762000" cy="533400"/>
              </a:xfrm>
              <a:grpFill/>
            </p:grpSpPr>
            <p:sp>
              <p:nvSpPr>
                <p:cNvPr id="43" name="Half Frame 42"/>
                <p:cNvSpPr/>
                <p:nvPr/>
              </p:nvSpPr>
              <p:spPr>
                <a:xfrm>
                  <a:off x="1600200" y="685800"/>
                  <a:ext cx="685800" cy="5334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Half Frame 43"/>
                <p:cNvSpPr/>
                <p:nvPr/>
              </p:nvSpPr>
              <p:spPr>
                <a:xfrm rot="5400000">
                  <a:off x="1790700" y="647700"/>
                  <a:ext cx="533400" cy="6096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0" name="Group 17"/>
              <p:cNvGrpSpPr/>
              <p:nvPr/>
            </p:nvGrpSpPr>
            <p:grpSpPr>
              <a:xfrm>
                <a:off x="739649" y="1600200"/>
                <a:ext cx="1317751" cy="1619802"/>
                <a:chOff x="6302249" y="666198"/>
                <a:chExt cx="1317751" cy="1619802"/>
              </a:xfrm>
              <a:grpFill/>
            </p:grpSpPr>
            <p:sp>
              <p:nvSpPr>
                <p:cNvPr id="41" name="Chord 40"/>
                <p:cNvSpPr/>
                <p:nvPr/>
              </p:nvSpPr>
              <p:spPr>
                <a:xfrm rot="3670358">
                  <a:off x="6306779" y="661668"/>
                  <a:ext cx="303770" cy="312829"/>
                </a:xfrm>
                <a:prstGeom prst="chord">
                  <a:avLst>
                    <a:gd name="adj1" fmla="val 3328879"/>
                    <a:gd name="adj2" fmla="val 16200000"/>
                  </a:avLst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Snip Same Side Corner Rectangle 41"/>
                <p:cNvSpPr/>
                <p:nvPr/>
              </p:nvSpPr>
              <p:spPr>
                <a:xfrm>
                  <a:off x="6400800" y="762000"/>
                  <a:ext cx="1219200" cy="1524000"/>
                </a:xfrm>
                <a:prstGeom prst="snip2SameRect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1828800" y="3886200"/>
              <a:ext cx="640080" cy="822960"/>
              <a:chOff x="739649" y="1447800"/>
              <a:chExt cx="1317751" cy="1772202"/>
            </a:xfrm>
            <a:solidFill>
              <a:srgbClr val="0070C0"/>
            </a:solidFill>
          </p:grpSpPr>
          <p:grpSp>
            <p:nvGrpSpPr>
              <p:cNvPr id="46" name="Group 16"/>
              <p:cNvGrpSpPr/>
              <p:nvPr/>
            </p:nvGrpSpPr>
            <p:grpSpPr>
              <a:xfrm>
                <a:off x="1295400" y="1447800"/>
                <a:ext cx="762000" cy="533400"/>
                <a:chOff x="1600200" y="685800"/>
                <a:chExt cx="762000" cy="533400"/>
              </a:xfrm>
              <a:grpFill/>
            </p:grpSpPr>
            <p:sp>
              <p:nvSpPr>
                <p:cNvPr id="50" name="Half Frame 49"/>
                <p:cNvSpPr/>
                <p:nvPr/>
              </p:nvSpPr>
              <p:spPr>
                <a:xfrm>
                  <a:off x="1600200" y="685800"/>
                  <a:ext cx="685800" cy="5334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Half Frame 50"/>
                <p:cNvSpPr/>
                <p:nvPr/>
              </p:nvSpPr>
              <p:spPr>
                <a:xfrm rot="5400000">
                  <a:off x="1790700" y="647700"/>
                  <a:ext cx="533400" cy="6096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7" name="Group 17"/>
              <p:cNvGrpSpPr/>
              <p:nvPr/>
            </p:nvGrpSpPr>
            <p:grpSpPr>
              <a:xfrm>
                <a:off x="739649" y="1600200"/>
                <a:ext cx="1317751" cy="1619802"/>
                <a:chOff x="6302249" y="666198"/>
                <a:chExt cx="1317751" cy="1619802"/>
              </a:xfrm>
              <a:grpFill/>
            </p:grpSpPr>
            <p:sp>
              <p:nvSpPr>
                <p:cNvPr id="48" name="Chord 47"/>
                <p:cNvSpPr/>
                <p:nvPr/>
              </p:nvSpPr>
              <p:spPr>
                <a:xfrm rot="3670358">
                  <a:off x="6306779" y="661668"/>
                  <a:ext cx="303770" cy="312829"/>
                </a:xfrm>
                <a:prstGeom prst="chord">
                  <a:avLst>
                    <a:gd name="adj1" fmla="val 3328879"/>
                    <a:gd name="adj2" fmla="val 16200000"/>
                  </a:avLst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Snip Same Side Corner Rectangle 48"/>
                <p:cNvSpPr/>
                <p:nvPr/>
              </p:nvSpPr>
              <p:spPr>
                <a:xfrm>
                  <a:off x="6400800" y="762000"/>
                  <a:ext cx="1219200" cy="1524000"/>
                </a:xfrm>
                <a:prstGeom prst="snip2SameRect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2" name="Group 51"/>
            <p:cNvGrpSpPr/>
            <p:nvPr/>
          </p:nvGrpSpPr>
          <p:grpSpPr>
            <a:xfrm>
              <a:off x="1143000" y="3886200"/>
              <a:ext cx="640080" cy="822960"/>
              <a:chOff x="739649" y="1447800"/>
              <a:chExt cx="1317751" cy="1772202"/>
            </a:xfrm>
            <a:solidFill>
              <a:srgbClr val="0070C0"/>
            </a:solidFill>
          </p:grpSpPr>
          <p:grpSp>
            <p:nvGrpSpPr>
              <p:cNvPr id="53" name="Group 16"/>
              <p:cNvGrpSpPr/>
              <p:nvPr/>
            </p:nvGrpSpPr>
            <p:grpSpPr>
              <a:xfrm>
                <a:off x="1295400" y="1447800"/>
                <a:ext cx="762000" cy="533400"/>
                <a:chOff x="1600200" y="685800"/>
                <a:chExt cx="762000" cy="533400"/>
              </a:xfrm>
              <a:grpFill/>
            </p:grpSpPr>
            <p:sp>
              <p:nvSpPr>
                <p:cNvPr id="57" name="Half Frame 56"/>
                <p:cNvSpPr/>
                <p:nvPr/>
              </p:nvSpPr>
              <p:spPr>
                <a:xfrm>
                  <a:off x="1600200" y="685800"/>
                  <a:ext cx="685800" cy="5334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Half Frame 57"/>
                <p:cNvSpPr/>
                <p:nvPr/>
              </p:nvSpPr>
              <p:spPr>
                <a:xfrm rot="5400000">
                  <a:off x="1790700" y="647700"/>
                  <a:ext cx="533400" cy="609600"/>
                </a:xfrm>
                <a:prstGeom prst="halfFrame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4" name="Group 17"/>
              <p:cNvGrpSpPr/>
              <p:nvPr/>
            </p:nvGrpSpPr>
            <p:grpSpPr>
              <a:xfrm>
                <a:off x="739649" y="1600200"/>
                <a:ext cx="1317751" cy="1619802"/>
                <a:chOff x="6302249" y="666198"/>
                <a:chExt cx="1317751" cy="1619802"/>
              </a:xfrm>
              <a:grpFill/>
            </p:grpSpPr>
            <p:sp>
              <p:nvSpPr>
                <p:cNvPr id="55" name="Chord 54"/>
                <p:cNvSpPr/>
                <p:nvPr/>
              </p:nvSpPr>
              <p:spPr>
                <a:xfrm rot="3670358">
                  <a:off x="6306779" y="661668"/>
                  <a:ext cx="303770" cy="312829"/>
                </a:xfrm>
                <a:prstGeom prst="chord">
                  <a:avLst>
                    <a:gd name="adj1" fmla="val 3328879"/>
                    <a:gd name="adj2" fmla="val 16200000"/>
                  </a:avLst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Snip Same Side Corner Rectangle 55"/>
                <p:cNvSpPr/>
                <p:nvPr/>
              </p:nvSpPr>
              <p:spPr>
                <a:xfrm>
                  <a:off x="6400800" y="762000"/>
                  <a:ext cx="1219200" cy="1524000"/>
                </a:xfrm>
                <a:prstGeom prst="snip2SameRect">
                  <a:avLst/>
                </a:prstGeom>
                <a:grp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60" name="Right Brace 59"/>
          <p:cNvSpPr/>
          <p:nvPr/>
        </p:nvSpPr>
        <p:spPr>
          <a:xfrm>
            <a:off x="3124200" y="3581400"/>
            <a:ext cx="381000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505200" y="4419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35l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Snip Same Side Corner Rectangle 61"/>
          <p:cNvSpPr/>
          <p:nvPr/>
        </p:nvSpPr>
        <p:spPr>
          <a:xfrm>
            <a:off x="1851980" y="4973192"/>
            <a:ext cx="592210" cy="707702"/>
          </a:xfrm>
          <a:prstGeom prst="snip2SameRect">
            <a:avLst/>
          </a:prstGeom>
          <a:solidFill>
            <a:srgbClr val="FF0066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utoShape 7"/>
          <p:cNvSpPr>
            <a:spLocks noChangeArrowheads="1"/>
          </p:cNvSpPr>
          <p:nvPr/>
        </p:nvSpPr>
        <p:spPr bwMode="auto">
          <a:xfrm>
            <a:off x="533176" y="1695993"/>
            <a:ext cx="3627437" cy="1695441"/>
          </a:xfrm>
          <a:prstGeom prst="wedgeRectCallout">
            <a:avLst>
              <a:gd name="adj1" fmla="val 74820"/>
              <a:gd name="adj2" fmla="val 10139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2" tIns="65311" rIns="130622" bIns="65311"/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b="1" dirty="0" err="1" smtClean="0">
                <a:latin typeface="Times New Roman" panose="02020603050405020304" pitchFamily="18" charset="0"/>
              </a:rPr>
              <a:t>Bước</a:t>
            </a:r>
            <a:r>
              <a:rPr lang="en-US" sz="2400" b="1" dirty="0" smtClean="0">
                <a:latin typeface="Times New Roman" panose="02020603050405020304" pitchFamily="18" charset="0"/>
              </a:rPr>
              <a:t> :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Tìm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giá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trị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</a:rPr>
              <a:t> 1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phần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bằng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nhau</a:t>
            </a:r>
            <a:r>
              <a:rPr lang="en-US" sz="2400" b="1" dirty="0" smtClean="0">
                <a:latin typeface="Times New Roman" panose="02020603050405020304" pitchFamily="18" charset="0"/>
              </a:rPr>
              <a:t> (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Đây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là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bước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rút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về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đơn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vị</a:t>
            </a:r>
            <a:r>
              <a:rPr lang="en-US" sz="2400" b="1" dirty="0" smtClean="0">
                <a:latin typeface="Times New Roman" panose="02020603050405020304" pitchFamily="18" charset="0"/>
              </a:rPr>
              <a:t> -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thực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hiện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bằng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phép</a:t>
            </a:r>
            <a:r>
              <a:rPr lang="en-US" sz="2400" b="1" dirty="0" smtClean="0">
                <a:latin typeface="Times New Roman" panose="02020603050405020304" pitchFamily="18" charset="0"/>
              </a:rPr>
              <a:t> chia)</a:t>
            </a:r>
            <a:endParaRPr lang="en-US" sz="24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0" grpId="0" animBg="1"/>
      <p:bldP spid="61" grpId="0"/>
      <p:bldP spid="62" grpId="0" animBg="1"/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209352" y="2166938"/>
            <a:ext cx="3581797" cy="1199555"/>
          </a:xfrm>
          <a:prstGeom prst="wedgeRectCallout">
            <a:avLst>
              <a:gd name="adj1" fmla="val 95619"/>
              <a:gd name="adj2" fmla="val 21758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1639" tIns="40819" rIns="81639" bIns="40819"/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1" dirty="0" err="1">
                <a:latin typeface="Times New Roman" panose="02020603050405020304" pitchFamily="18" charset="0"/>
              </a:rPr>
              <a:t>Bước</a:t>
            </a:r>
            <a:r>
              <a:rPr lang="en-US" sz="2000" b="1" dirty="0">
                <a:latin typeface="Times New Roman" panose="02020603050405020304" pitchFamily="18" charset="0"/>
              </a:rPr>
              <a:t> 1: </a:t>
            </a:r>
            <a:r>
              <a:rPr lang="en-US" sz="2000" b="1" dirty="0" err="1">
                <a:latin typeface="Times New Roman" panose="02020603050405020304" pitchFamily="18" charset="0"/>
              </a:rPr>
              <a:t>Tìm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giá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trị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của</a:t>
            </a:r>
            <a:r>
              <a:rPr lang="en-US" sz="2000" b="1" dirty="0">
                <a:latin typeface="Times New Roman" panose="02020603050405020304" pitchFamily="18" charset="0"/>
              </a:rPr>
              <a:t> 1 </a:t>
            </a:r>
            <a:r>
              <a:rPr lang="en-US" sz="2000" b="1" dirty="0" err="1">
                <a:latin typeface="Times New Roman" panose="02020603050405020304" pitchFamily="18" charset="0"/>
              </a:rPr>
              <a:t>phần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nhau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</a:rPr>
              <a:t>(</a:t>
            </a:r>
            <a:r>
              <a:rPr lang="en-US" sz="2000" b="1" dirty="0" err="1" smtClean="0">
                <a:latin typeface="Times New Roman" panose="02020603050405020304" pitchFamily="18" charset="0"/>
              </a:rPr>
              <a:t>Đây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</a:rPr>
              <a:t>là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</a:rPr>
              <a:t>bước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rút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về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đơn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vị</a:t>
            </a:r>
            <a:r>
              <a:rPr lang="en-US" sz="2000" b="1" dirty="0">
                <a:latin typeface="Times New Roman" panose="02020603050405020304" pitchFamily="18" charset="0"/>
              </a:rPr>
              <a:t> - </a:t>
            </a:r>
            <a:r>
              <a:rPr lang="en-US" sz="2000" b="1" dirty="0" err="1">
                <a:latin typeface="Times New Roman" panose="02020603050405020304" pitchFamily="18" charset="0"/>
              </a:rPr>
              <a:t>thực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hiện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phép</a:t>
            </a:r>
            <a:r>
              <a:rPr lang="en-US" sz="2000" b="1" dirty="0">
                <a:latin typeface="Times New Roman" panose="02020603050405020304" pitchFamily="18" charset="0"/>
              </a:rPr>
              <a:t> chia)</a:t>
            </a:r>
            <a:endParaRPr lang="en-US" sz="2000" dirty="0">
              <a:latin typeface="Times New Roman" panose="02020603050405020304" pitchFamily="18" charset="0"/>
            </a:endParaRP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228203" y="3585765"/>
            <a:ext cx="3581797" cy="1214438"/>
          </a:xfrm>
          <a:prstGeom prst="wedgeRectCallout">
            <a:avLst>
              <a:gd name="adj1" fmla="val 98914"/>
              <a:gd name="adj2" fmla="val -27162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1639" tIns="40819" rIns="81639" bIns="40819"/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1" dirty="0" err="1">
                <a:latin typeface="Times New Roman" panose="02020603050405020304" pitchFamily="18" charset="0"/>
              </a:rPr>
              <a:t>Bước</a:t>
            </a:r>
            <a:r>
              <a:rPr lang="en-US" sz="2000" b="1" dirty="0">
                <a:latin typeface="Times New Roman" panose="02020603050405020304" pitchFamily="18" charset="0"/>
              </a:rPr>
              <a:t> 2: </a:t>
            </a:r>
            <a:r>
              <a:rPr lang="en-US" sz="2000" b="1" dirty="0" err="1">
                <a:latin typeface="Times New Roman" panose="02020603050405020304" pitchFamily="18" charset="0"/>
              </a:rPr>
              <a:t>Tìm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giá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trị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nhiều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phần</a:t>
            </a:r>
            <a:r>
              <a:rPr lang="en-US" sz="2000" b="1" dirty="0">
                <a:latin typeface="Times New Roman" panose="02020603050405020304" pitchFamily="18" charset="0"/>
              </a:rPr>
              <a:t> (</a:t>
            </a:r>
            <a:r>
              <a:rPr lang="en-US" sz="2000" b="1" dirty="0" err="1">
                <a:latin typeface="Times New Roman" panose="02020603050405020304" pitchFamily="18" charset="0"/>
              </a:rPr>
              <a:t>thực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hiện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phép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5191125" y="2095500"/>
            <a:ext cx="2210594" cy="40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19" rIns="81639" bIns="40819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2125" b="1" i="1" u="sng"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343797" y="2457649"/>
            <a:ext cx="4266406" cy="40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19" rIns="81639" bIns="40819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2125" b="1" i="1" dirty="0" err="1">
                <a:latin typeface="Times New Roman" panose="02020603050405020304" pitchFamily="18" charset="0"/>
              </a:rPr>
              <a:t>Số</a:t>
            </a:r>
            <a:r>
              <a:rPr lang="en-US" sz="2125" b="1" i="1" dirty="0">
                <a:latin typeface="Times New Roman" panose="02020603050405020304" pitchFamily="18" charset="0"/>
              </a:rPr>
              <a:t> </a:t>
            </a:r>
            <a:r>
              <a:rPr lang="en-US" sz="2125" b="1" i="1" dirty="0" err="1">
                <a:latin typeface="Times New Roman" panose="02020603050405020304" pitchFamily="18" charset="0"/>
              </a:rPr>
              <a:t>lít</a:t>
            </a:r>
            <a:r>
              <a:rPr lang="en-US" sz="2125" b="1" i="1" dirty="0">
                <a:latin typeface="Times New Roman" panose="02020603050405020304" pitchFamily="18" charset="0"/>
              </a:rPr>
              <a:t> </a:t>
            </a:r>
            <a:r>
              <a:rPr lang="en-US" sz="2125" b="1" i="1" dirty="0" err="1">
                <a:latin typeface="Times New Roman" panose="02020603050405020304" pitchFamily="18" charset="0"/>
              </a:rPr>
              <a:t>mật</a:t>
            </a:r>
            <a:r>
              <a:rPr lang="en-US" sz="2125" b="1" i="1" dirty="0">
                <a:latin typeface="Times New Roman" panose="02020603050405020304" pitchFamily="18" charset="0"/>
              </a:rPr>
              <a:t> </a:t>
            </a:r>
            <a:r>
              <a:rPr lang="en-US" sz="2125" b="1" i="1" dirty="0" err="1">
                <a:latin typeface="Times New Roman" panose="02020603050405020304" pitchFamily="18" charset="0"/>
              </a:rPr>
              <a:t>ong</a:t>
            </a:r>
            <a:r>
              <a:rPr lang="en-US" sz="2125" b="1" i="1" dirty="0">
                <a:latin typeface="Times New Roman" panose="02020603050405020304" pitchFamily="18" charset="0"/>
              </a:rPr>
              <a:t> </a:t>
            </a:r>
            <a:r>
              <a:rPr lang="en-US" sz="2125" b="1" i="1" dirty="0" err="1">
                <a:latin typeface="Times New Roman" panose="02020603050405020304" pitchFamily="18" charset="0"/>
              </a:rPr>
              <a:t>trong</a:t>
            </a:r>
            <a:r>
              <a:rPr lang="en-US" sz="2125" b="1" i="1" dirty="0">
                <a:latin typeface="Times New Roman" panose="02020603050405020304" pitchFamily="18" charset="0"/>
              </a:rPr>
              <a:t> </a:t>
            </a:r>
            <a:r>
              <a:rPr lang="en-US" sz="2125" b="1" i="1" dirty="0" err="1">
                <a:latin typeface="Times New Roman" panose="02020603050405020304" pitchFamily="18" charset="0"/>
              </a:rPr>
              <a:t>mỗi</a:t>
            </a:r>
            <a:r>
              <a:rPr lang="en-US" sz="2125" b="1" i="1" dirty="0">
                <a:latin typeface="Times New Roman" panose="02020603050405020304" pitchFamily="18" charset="0"/>
              </a:rPr>
              <a:t> can </a:t>
            </a:r>
            <a:r>
              <a:rPr lang="en-US" sz="2125" b="1" i="1" dirty="0" err="1">
                <a:latin typeface="Times New Roman" panose="02020603050405020304" pitchFamily="18" charset="0"/>
              </a:rPr>
              <a:t>là</a:t>
            </a:r>
            <a:r>
              <a:rPr lang="en-US" sz="2125" b="1" i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3733602" y="3200797"/>
            <a:ext cx="5105797" cy="40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19" rIns="81639" bIns="40819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2125" b="1" i="1" dirty="0" err="1">
                <a:latin typeface="Times New Roman" panose="02020603050405020304" pitchFamily="18" charset="0"/>
              </a:rPr>
              <a:t>Số</a:t>
            </a:r>
            <a:r>
              <a:rPr lang="en-US" sz="2125" b="1" i="1" dirty="0">
                <a:latin typeface="Times New Roman" panose="02020603050405020304" pitchFamily="18" charset="0"/>
              </a:rPr>
              <a:t> </a:t>
            </a:r>
            <a:r>
              <a:rPr lang="en-US" sz="2125" b="1" i="1" dirty="0" err="1">
                <a:latin typeface="Times New Roman" panose="02020603050405020304" pitchFamily="18" charset="0"/>
              </a:rPr>
              <a:t>lít</a:t>
            </a:r>
            <a:r>
              <a:rPr lang="en-US" sz="2125" b="1" i="1" dirty="0">
                <a:latin typeface="Times New Roman" panose="02020603050405020304" pitchFamily="18" charset="0"/>
              </a:rPr>
              <a:t> </a:t>
            </a:r>
            <a:r>
              <a:rPr lang="en-US" sz="2125" b="1" i="1" dirty="0" err="1">
                <a:latin typeface="Times New Roman" panose="02020603050405020304" pitchFamily="18" charset="0"/>
              </a:rPr>
              <a:t>mật</a:t>
            </a:r>
            <a:r>
              <a:rPr lang="en-US" sz="2125" b="1" i="1" dirty="0">
                <a:latin typeface="Times New Roman" panose="02020603050405020304" pitchFamily="18" charset="0"/>
              </a:rPr>
              <a:t> </a:t>
            </a:r>
            <a:r>
              <a:rPr lang="en-US" sz="2125" b="1" i="1" dirty="0" err="1">
                <a:latin typeface="Times New Roman" panose="02020603050405020304" pitchFamily="18" charset="0"/>
              </a:rPr>
              <a:t>ong</a:t>
            </a:r>
            <a:r>
              <a:rPr lang="en-US" sz="2125" b="1" i="1" dirty="0">
                <a:latin typeface="Times New Roman" panose="02020603050405020304" pitchFamily="18" charset="0"/>
              </a:rPr>
              <a:t> </a:t>
            </a:r>
            <a:r>
              <a:rPr lang="en-US" sz="2125" b="1" i="1" dirty="0" err="1">
                <a:latin typeface="Times New Roman" panose="02020603050405020304" pitchFamily="18" charset="0"/>
              </a:rPr>
              <a:t>trong</a:t>
            </a:r>
            <a:r>
              <a:rPr lang="en-US" sz="2125" b="1" i="1" dirty="0">
                <a:latin typeface="Times New Roman" panose="02020603050405020304" pitchFamily="18" charset="0"/>
              </a:rPr>
              <a:t> 2 can </a:t>
            </a:r>
            <a:r>
              <a:rPr lang="en-US" sz="2125" b="1" i="1" dirty="0" err="1">
                <a:latin typeface="Times New Roman" panose="02020603050405020304" pitchFamily="18" charset="0"/>
              </a:rPr>
              <a:t>là</a:t>
            </a:r>
            <a:r>
              <a:rPr lang="en-US" sz="2125" b="1" i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4267399" y="2857500"/>
            <a:ext cx="4267398" cy="40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19" rIns="81639" bIns="40819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2125" b="1" i="1">
                <a:latin typeface="Times New Roman" panose="02020603050405020304" pitchFamily="18" charset="0"/>
              </a:rPr>
              <a:t>35: 7 = 5( l)</a:t>
            </a: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4267399" y="3657203"/>
            <a:ext cx="4267398" cy="40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19" rIns="81639" bIns="40819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2125" b="1" i="1" dirty="0">
                <a:latin typeface="Times New Roman" panose="02020603050405020304" pitchFamily="18" charset="0"/>
              </a:rPr>
              <a:t>5 x 2 = 10( </a:t>
            </a:r>
            <a:r>
              <a:rPr lang="en-US" sz="2125" b="1" i="1" dirty="0" smtClean="0">
                <a:latin typeface="Times New Roman" panose="02020603050405020304" pitchFamily="18" charset="0"/>
              </a:rPr>
              <a:t>l)</a:t>
            </a:r>
            <a:endParaRPr lang="en-US" sz="2125" b="1" i="1" dirty="0">
              <a:latin typeface="Times New Roman" panose="02020603050405020304" pitchFamily="18" charset="0"/>
            </a:endParaRPr>
          </a:p>
        </p:txBody>
      </p:sp>
      <p:sp>
        <p:nvSpPr>
          <p:cNvPr id="7177" name="Text Box 14"/>
          <p:cNvSpPr txBox="1">
            <a:spLocks noChangeArrowheads="1"/>
          </p:cNvSpPr>
          <p:nvPr/>
        </p:nvSpPr>
        <p:spPr bwMode="auto">
          <a:xfrm>
            <a:off x="5486796" y="4114602"/>
            <a:ext cx="2819003" cy="40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9" tIns="40819" rIns="81639" bIns="40819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2125" b="1" i="1" u="sng" dirty="0" err="1">
                <a:latin typeface="Times New Roman" panose="02020603050405020304" pitchFamily="18" charset="0"/>
              </a:rPr>
              <a:t>Đáp</a:t>
            </a:r>
            <a:r>
              <a:rPr lang="en-US" sz="2125" b="1" i="1" u="sng" dirty="0">
                <a:latin typeface="Times New Roman" panose="02020603050405020304" pitchFamily="18" charset="0"/>
              </a:rPr>
              <a:t> </a:t>
            </a:r>
            <a:r>
              <a:rPr lang="en-US" sz="2125" b="1" i="1" u="sng" dirty="0" err="1">
                <a:latin typeface="Times New Roman" panose="02020603050405020304" pitchFamily="18" charset="0"/>
              </a:rPr>
              <a:t>số</a:t>
            </a:r>
            <a:r>
              <a:rPr lang="en-US" sz="2125" b="1" i="1" u="sng" dirty="0">
                <a:latin typeface="Times New Roman" panose="02020603050405020304" pitchFamily="18" charset="0"/>
              </a:rPr>
              <a:t>: </a:t>
            </a:r>
            <a:r>
              <a:rPr lang="en-US" sz="2125" b="1" i="1" dirty="0">
                <a:latin typeface="Times New Roman" panose="02020603050405020304" pitchFamily="18" charset="0"/>
              </a:rPr>
              <a:t>10l </a:t>
            </a:r>
            <a:r>
              <a:rPr lang="en-US" sz="2125" b="1" i="1" dirty="0" err="1">
                <a:latin typeface="Times New Roman" panose="02020603050405020304" pitchFamily="18" charset="0"/>
              </a:rPr>
              <a:t>mật</a:t>
            </a:r>
            <a:r>
              <a:rPr lang="en-US" sz="2125" b="1" i="1" dirty="0">
                <a:latin typeface="Times New Roman" panose="02020603050405020304" pitchFamily="18" charset="0"/>
              </a:rPr>
              <a:t> </a:t>
            </a:r>
            <a:r>
              <a:rPr lang="en-US" sz="2125" b="1" i="1" dirty="0" err="1">
                <a:latin typeface="Times New Roman" panose="02020603050405020304" pitchFamily="18" charset="0"/>
              </a:rPr>
              <a:t>ong</a:t>
            </a:r>
            <a:endParaRPr lang="en-US" sz="2125" b="1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2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/>
      <p:bldP spid="481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3622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006" y="12192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vỉ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vỉ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819400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vỉ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: 4 = 6 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vỉ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× 3 = 18 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18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52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28kg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200400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 : 7 = 4 (kg)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× 5 = 20 (kg)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20kg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AutoShape 3"/>
          <p:cNvSpPr>
            <a:spLocks noChangeArrowheads="1"/>
          </p:cNvSpPr>
          <p:nvPr/>
        </p:nvSpPr>
        <p:spPr bwMode="auto">
          <a:xfrm>
            <a:off x="1143000" y="457200"/>
            <a:ext cx="5791200" cy="2870835"/>
          </a:xfrm>
          <a:prstGeom prst="cloudCallout">
            <a:avLst>
              <a:gd name="adj1" fmla="val -13706"/>
              <a:gd name="adj2" fmla="val 4696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170" tIns="46990" rIns="90170" bIns="46990" anchor="ctr"/>
          <a:lstStyle/>
          <a:p>
            <a:pPr algn="ctr" eaLnBrk="1" hangingPunct="1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AutoShape 5"/>
          <p:cNvSpPr>
            <a:spLocks noChangeArrowheads="1"/>
          </p:cNvSpPr>
          <p:nvPr/>
        </p:nvSpPr>
        <p:spPr bwMode="auto">
          <a:xfrm>
            <a:off x="3124201" y="3206750"/>
            <a:ext cx="5562600" cy="3194050"/>
          </a:xfrm>
          <a:prstGeom prst="cloudCallout">
            <a:avLst>
              <a:gd name="adj1" fmla="val -12624"/>
              <a:gd name="adj2" fmla="val 45493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170" tIns="46990" rIns="90170" bIns="46990" anchor="ctr"/>
          <a:lstStyle/>
          <a:p>
            <a:pPr algn="ctr" eaLnBrk="1" hangingPunct="1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ngoan,học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7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349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35</cp:revision>
  <dcterms:created xsi:type="dcterms:W3CDTF">2017-03-04T04:09:53Z</dcterms:created>
  <dcterms:modified xsi:type="dcterms:W3CDTF">2021-03-08T23:51:02Z</dcterms:modified>
</cp:coreProperties>
</file>